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56" r:id="rId3"/>
    <p:sldId id="257" r:id="rId4"/>
    <p:sldId id="258"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1CBB2A8-878E-459B-AB09-3153877ED1F2}" type="datetimeFigureOut">
              <a:rPr lang="ar-IQ" smtClean="0"/>
              <a:pPr/>
              <a:t>26/02/1437</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2E64892-6484-478E-8017-0F72E2C1C1B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1CBB2A8-878E-459B-AB09-3153877ED1F2}" type="datetimeFigureOut">
              <a:rPr lang="ar-IQ" smtClean="0"/>
              <a:pPr/>
              <a:t>26/02/1437</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2E64892-6484-478E-8017-0F72E2C1C1BE}"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28736"/>
            <a:ext cx="8229600" cy="2857520"/>
          </a:xfrm>
        </p:spPr>
        <p:txBody>
          <a:bodyPr/>
          <a:lstStyle/>
          <a:p>
            <a:r>
              <a:rPr lang="en-US" b="1" dirty="0" smtClean="0"/>
              <a:t>Translate the following</a:t>
            </a:r>
            <a:endParaRPr lang="ar-IQ"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85795"/>
            <a:ext cx="7772400" cy="5429288"/>
          </a:xfrm>
        </p:spPr>
        <p:txBody>
          <a:bodyPr/>
          <a:lstStyle/>
          <a:p>
            <a:r>
              <a:rPr lang="en-US" dirty="0"/>
              <a:t>Seagulls live on the beach. They eat small fish, bread, and seaweed. Seagulls run quickly on the sand and fly quickly in the sky. Seagulls will run or fly away if you try to catch them. There are many seagulls on the beach.</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txBody>
          <a:bodyPr/>
          <a:lstStyle/>
          <a:p>
            <a:r>
              <a:rPr lang="en-US" dirty="0"/>
              <a:t>Crabs also live on the beach. They eat shrimp, ocean plants, and small fish. Crabs crawl quickly on the sand and in the ocean. Crabs will crawl away if you try to catch them. There are many crabs on the beach, but it is not always easy to see them. </a:t>
            </a:r>
            <a:br>
              <a:rPr lang="en-US" dirty="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11882"/>
          </a:xfrm>
        </p:spPr>
        <p:txBody>
          <a:bodyPr/>
          <a:lstStyle/>
          <a:p>
            <a:r>
              <a:rPr lang="en-US" dirty="0"/>
              <a:t>Starfish live on the beach, too. They eat clams, oysters, and small fish. Starfish move slowly on the sand and in the ocean. Starfish will not move away if you try to catch them. </a:t>
            </a:r>
            <a:r>
              <a:rPr lang="en-US"/>
              <a:t>There are few starfish on the beach.</a:t>
            </a:r>
            <a:br>
              <a:rPr lang="en-US"/>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160</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Translate the following</vt:lpstr>
      <vt:lpstr>Seagulls live on the beach. They eat small fish, bread, and seaweed. Seagulls run quickly on the sand and fly quickly in the sky. Seagulls will run or fly away if you try to catch them. There are many seagulls on the beach.</vt:lpstr>
      <vt:lpstr>Crabs also live on the beach. They eat shrimp, ocean plants, and small fish. Crabs crawl quickly on the sand and in the ocean. Crabs will crawl away if you try to catch them. There are many crabs on the beach, but it is not always easy to see them.  </vt:lpstr>
      <vt:lpstr>Starfish live on the beach, too. They eat clams, oysters, and small fish. Starfish move slowly on the sand and in the ocean. Starfish will not move away if you try to catch them. There are few starfish on the beach.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Seagulls live on the beach. They eat small fish, bread, and seaweed. Seagulls run quickly on the sand and fly quickly in the sky. Seagulls will run or fly away if you try to catch them. There are many seagulls on the beach.</dc:title>
  <dc:creator>English</dc:creator>
  <cp:lastModifiedBy>English</cp:lastModifiedBy>
  <cp:revision>2</cp:revision>
  <dcterms:created xsi:type="dcterms:W3CDTF">2015-01-19T05:57:14Z</dcterms:created>
  <dcterms:modified xsi:type="dcterms:W3CDTF">2015-12-08T07:23:09Z</dcterms:modified>
</cp:coreProperties>
</file>